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9" r:id="rId5"/>
    <p:sldId id="260" r:id="rId6"/>
    <p:sldId id="261" r:id="rId7"/>
    <p:sldId id="266" r:id="rId8"/>
    <p:sldId id="267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DFEB-8D86-4DD0-8E5F-69A33B44C1E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7469-F118-4C6E-A0DB-255AD019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07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DFEB-8D86-4DD0-8E5F-69A33B44C1E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7469-F118-4C6E-A0DB-255AD019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8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DFEB-8D86-4DD0-8E5F-69A33B44C1E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7469-F118-4C6E-A0DB-255AD019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4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DFEB-8D86-4DD0-8E5F-69A33B44C1E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7469-F118-4C6E-A0DB-255AD019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DFEB-8D86-4DD0-8E5F-69A33B44C1E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7469-F118-4C6E-A0DB-255AD019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12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DFEB-8D86-4DD0-8E5F-69A33B44C1E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7469-F118-4C6E-A0DB-255AD019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4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DFEB-8D86-4DD0-8E5F-69A33B44C1E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7469-F118-4C6E-A0DB-255AD019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3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DFEB-8D86-4DD0-8E5F-69A33B44C1E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7469-F118-4C6E-A0DB-255AD019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4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DFEB-8D86-4DD0-8E5F-69A33B44C1E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7469-F118-4C6E-A0DB-255AD019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DFEB-8D86-4DD0-8E5F-69A33B44C1E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7469-F118-4C6E-A0DB-255AD019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DFEB-8D86-4DD0-8E5F-69A33B44C1E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7469-F118-4C6E-A0DB-255AD019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5DFEB-8D86-4DD0-8E5F-69A33B44C1E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F7469-F118-4C6E-A0DB-255AD019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2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wmf"/><Relationship Id="rId7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hyperlink" Target="http://animfactory.com/animations/nature/flowers/butterflies_flowers_md_clr.gi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Admin\Desktop\Hình nền P.P\hình ảnh âm nhạ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30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019800"/>
            <a:ext cx="77216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 descr="butterflies_flowers_md_clr.gi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24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057400" y="914400"/>
            <a:ext cx="4800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/>
            <a:r>
              <a:rPr lang="en-US" altLang="en-US" sz="4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 NHẠC </a:t>
            </a:r>
            <a:r>
              <a:rPr lang="en-US" altLang="en-US" sz="4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altLang="en-US" sz="4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9" descr="bird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0028">
            <a:off x="0" y="228600"/>
            <a:ext cx="1524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0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38600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downloa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8210">
            <a:off x="1197655" y="2601157"/>
            <a:ext cx="7701680" cy="2729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394709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Admin\Desktop\Hình nền P.P\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44000" cy="6781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1828800"/>
            <a:ext cx="7924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11:</a:t>
            </a:r>
          </a:p>
          <a:p>
            <a:pPr lvl="0" algn="ctr"/>
            <a:r>
              <a:rPr lang="en-US" sz="3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3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MS Reference Specialty" panose="05000500000000000000" pitchFamily="2" charset="2"/>
              </a:rPr>
              <a:t></a:t>
            </a:r>
            <a:endParaRPr lang="en-US" sz="9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529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04144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901747"/>
            <a:ext cx="815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đặn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371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n\Desktop\Nhị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14800"/>
            <a:ext cx="834234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eft Brace 7"/>
          <p:cNvSpPr/>
          <p:nvPr/>
        </p:nvSpPr>
        <p:spPr>
          <a:xfrm rot="5400000" flipH="1">
            <a:off x="1257300" y="5221014"/>
            <a:ext cx="685800" cy="1143000"/>
          </a:xfrm>
          <a:prstGeom prst="leftBrace">
            <a:avLst>
              <a:gd name="adj1" fmla="val 26724"/>
              <a:gd name="adj2" fmla="val 486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85432" y="5987121"/>
            <a:ext cx="1943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766441" y="5278821"/>
            <a:ext cx="0" cy="4572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38600" y="5792514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62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 animBg="1"/>
      <p:bldP spid="9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4026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Phách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1836" y="838200"/>
            <a:ext cx="81187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phách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Admin\Desktop\Phác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36" y="1788870"/>
            <a:ext cx="7897091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36418" y="3810000"/>
            <a:ext cx="8229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phách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phách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phách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000" b="1" i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phách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phách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nốt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82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5374" y="22860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sym typeface="MS Reference Specialty" panose="05000500000000000000" pitchFamily="2" charset="2"/>
              </a:rPr>
              <a:t>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990600"/>
            <a:ext cx="861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phách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phách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nốt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Phách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phách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phách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phách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Admin\Desktop\V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09" y="2538037"/>
            <a:ext cx="8229600" cy="1575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8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10200"/>
            <a:ext cx="8229600" cy="1295400"/>
          </a:xfrm>
        </p:spPr>
        <p:txBody>
          <a:bodyPr>
            <a:noAutofit/>
          </a:bodyPr>
          <a:lstStyle/>
          <a:p>
            <a:pPr marL="342900" indent="-342900" algn="l">
              <a:spcBef>
                <a:spcPct val="20000"/>
              </a:spcBef>
              <a:defRPr/>
            </a:pP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</a:rPr>
              <a:t/>
            </a:r>
            <a:br>
              <a:rPr lang="en-US" sz="2400" b="1" i="1" dirty="0">
                <a:solidFill>
                  <a:srgbClr val="0000FF"/>
                </a:solidFill>
                <a:latin typeface="Times New Roman" pitchFamily="18" charset="0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3535363"/>
          </a:xfrm>
        </p:spPr>
        <p:txBody>
          <a:bodyPr/>
          <a:lstStyle/>
          <a:p>
            <a:pPr marL="0" lvl="0" indent="0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hịp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MS Reference Specialty" panose="05000500000000000000" pitchFamily="2" charset="2"/>
              </a:rPr>
              <a:t>: </a:t>
            </a:r>
            <a:endParaRPr lang="en-US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dirty="0"/>
              <a:t>- </a:t>
            </a:r>
            <a:r>
              <a:rPr lang="en-US" altLang="en-US" dirty="0" err="1"/>
              <a:t>Nhịp</a:t>
            </a:r>
            <a:r>
              <a:rPr lang="en-US" altLang="en-US" dirty="0"/>
              <a:t> 4/4 </a:t>
            </a:r>
            <a:r>
              <a:rPr lang="en-US" altLang="en-US" dirty="0" err="1"/>
              <a:t>còn</a:t>
            </a:r>
            <a:r>
              <a:rPr lang="en-US" altLang="en-US" dirty="0"/>
              <a:t> </a:t>
            </a:r>
            <a:r>
              <a:rPr lang="en-US" altLang="en-US" dirty="0" err="1"/>
              <a:t>có</a:t>
            </a:r>
            <a:r>
              <a:rPr lang="en-US" altLang="en-US" dirty="0"/>
              <a:t> </a:t>
            </a:r>
            <a:r>
              <a:rPr lang="en-US" altLang="en-US" dirty="0" err="1"/>
              <a:t>kí</a:t>
            </a:r>
            <a:r>
              <a:rPr lang="en-US" altLang="en-US" dirty="0"/>
              <a:t> </a:t>
            </a:r>
            <a:r>
              <a:rPr lang="en-US" altLang="en-US" dirty="0" err="1"/>
              <a:t>hiệu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nhịp</a:t>
            </a:r>
            <a:r>
              <a:rPr lang="en-US" altLang="en-US" dirty="0"/>
              <a:t> </a:t>
            </a:r>
            <a:r>
              <a:rPr lang="en-US" altLang="en-US" dirty="0" smtClean="0"/>
              <a:t>C, </a:t>
            </a:r>
            <a:r>
              <a:rPr lang="en-US" altLang="en-US" dirty="0" err="1" smtClean="0"/>
              <a:t>có</a:t>
            </a:r>
            <a:r>
              <a:rPr lang="en-US" altLang="en-US" dirty="0" smtClean="0"/>
              <a:t> 4 </a:t>
            </a:r>
            <a:r>
              <a:rPr lang="en-US" altLang="en-US" dirty="0" err="1" smtClean="0"/>
              <a:t>phách,mỗi</a:t>
            </a:r>
            <a:r>
              <a:rPr lang="en-US" altLang="en-US" dirty="0" smtClean="0"/>
              <a:t> </a:t>
            </a:r>
            <a:r>
              <a:rPr lang="en-US" altLang="en-US" dirty="0" err="1"/>
              <a:t>phách</a:t>
            </a:r>
            <a:r>
              <a:rPr lang="en-US" altLang="en-US" dirty="0"/>
              <a:t> </a:t>
            </a:r>
            <a:r>
              <a:rPr lang="en-US" altLang="en-US" dirty="0" err="1"/>
              <a:t>bằng</a:t>
            </a:r>
            <a:r>
              <a:rPr lang="en-US" altLang="en-US" dirty="0"/>
              <a:t> </a:t>
            </a:r>
            <a:r>
              <a:rPr lang="en-US" altLang="en-US" dirty="0" err="1"/>
              <a:t>một</a:t>
            </a:r>
            <a:r>
              <a:rPr lang="en-US" altLang="en-US" dirty="0"/>
              <a:t> </a:t>
            </a:r>
            <a:r>
              <a:rPr lang="en-US" altLang="en-US" dirty="0" err="1"/>
              <a:t>nốt</a:t>
            </a:r>
            <a:r>
              <a:rPr lang="en-US" altLang="en-US" dirty="0"/>
              <a:t> </a:t>
            </a:r>
            <a:r>
              <a:rPr lang="en-US" altLang="en-US" dirty="0" err="1"/>
              <a:t>đen</a:t>
            </a:r>
            <a:r>
              <a:rPr lang="en-US" altLang="en-US" dirty="0"/>
              <a:t>, </a:t>
            </a:r>
            <a:r>
              <a:rPr lang="en-US" altLang="en-US" dirty="0" err="1"/>
              <a:t>phách</a:t>
            </a:r>
            <a:r>
              <a:rPr lang="en-US" altLang="en-US" dirty="0"/>
              <a:t> </a:t>
            </a:r>
            <a:r>
              <a:rPr lang="en-US" altLang="en-US" dirty="0" err="1"/>
              <a:t>thứ</a:t>
            </a:r>
            <a:r>
              <a:rPr lang="en-US" altLang="en-US" dirty="0"/>
              <a:t> </a:t>
            </a:r>
            <a:r>
              <a:rPr lang="en-US" altLang="en-US" dirty="0" err="1"/>
              <a:t>nhất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phách</a:t>
            </a:r>
            <a:r>
              <a:rPr lang="en-US" altLang="en-US" dirty="0"/>
              <a:t> </a:t>
            </a:r>
            <a:r>
              <a:rPr lang="en-US" altLang="en-US" dirty="0" err="1"/>
              <a:t>mạnh</a:t>
            </a:r>
            <a:r>
              <a:rPr lang="en-US" altLang="en-US" dirty="0"/>
              <a:t>, </a:t>
            </a:r>
            <a:r>
              <a:rPr lang="en-US" altLang="en-US" dirty="0" err="1"/>
              <a:t>phách</a:t>
            </a:r>
            <a:r>
              <a:rPr lang="en-US" altLang="en-US" dirty="0"/>
              <a:t> </a:t>
            </a:r>
            <a:r>
              <a:rPr lang="en-US" altLang="en-US" dirty="0" err="1"/>
              <a:t>thứ</a:t>
            </a:r>
            <a:r>
              <a:rPr lang="en-US" altLang="en-US" dirty="0"/>
              <a:t> 2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phách</a:t>
            </a:r>
            <a:r>
              <a:rPr lang="en-US" altLang="en-US" dirty="0"/>
              <a:t> </a:t>
            </a:r>
            <a:r>
              <a:rPr lang="en-US" altLang="en-US" dirty="0" err="1"/>
              <a:t>nhẹ</a:t>
            </a:r>
            <a:r>
              <a:rPr lang="en-US" altLang="en-US" dirty="0"/>
              <a:t>, </a:t>
            </a:r>
            <a:r>
              <a:rPr lang="en-US" altLang="en-US" dirty="0" err="1"/>
              <a:t>phách</a:t>
            </a:r>
            <a:r>
              <a:rPr lang="en-US" altLang="en-US" dirty="0"/>
              <a:t> </a:t>
            </a:r>
            <a:r>
              <a:rPr lang="en-US" altLang="en-US" dirty="0" err="1"/>
              <a:t>thứ</a:t>
            </a:r>
            <a:r>
              <a:rPr lang="en-US" altLang="en-US" dirty="0"/>
              <a:t> 3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phách</a:t>
            </a:r>
            <a:r>
              <a:rPr lang="en-US" altLang="en-US" dirty="0"/>
              <a:t> </a:t>
            </a:r>
            <a:r>
              <a:rPr lang="en-US" altLang="en-US" dirty="0" err="1"/>
              <a:t>mạnh</a:t>
            </a:r>
            <a:r>
              <a:rPr lang="en-US" altLang="en-US" dirty="0"/>
              <a:t> </a:t>
            </a:r>
            <a:r>
              <a:rPr lang="en-US" altLang="en-US" dirty="0" err="1"/>
              <a:t>vừa,phách</a:t>
            </a:r>
            <a:r>
              <a:rPr lang="en-US" altLang="en-US" dirty="0"/>
              <a:t> </a:t>
            </a:r>
            <a:r>
              <a:rPr lang="en-US" altLang="en-US" dirty="0" err="1"/>
              <a:t>thứ</a:t>
            </a:r>
            <a:r>
              <a:rPr lang="en-US" altLang="en-US" dirty="0"/>
              <a:t> </a:t>
            </a:r>
            <a:r>
              <a:rPr lang="en-US" altLang="en-US" dirty="0" err="1"/>
              <a:t>tư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phách</a:t>
            </a:r>
            <a:r>
              <a:rPr lang="en-US" altLang="en-US" dirty="0"/>
              <a:t> </a:t>
            </a:r>
            <a:r>
              <a:rPr lang="en-US" altLang="en-US" dirty="0" err="1" smtClean="0"/>
              <a:t>nhẹ</a:t>
            </a:r>
            <a:r>
              <a:rPr lang="en-US" alt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699" y="3124200"/>
            <a:ext cx="9144000" cy="240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432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Phách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3726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04999" y="533400"/>
            <a:ext cx="7238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1                         2                        3                        4                        5                      6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" y="3058081"/>
            <a:ext cx="8991599" cy="15287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29000" y="3043237"/>
            <a:ext cx="5791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1                                 2                                                3               4                   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18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Admin\Desktop\Hình nền P.P\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0" y="24740"/>
            <a:ext cx="9144000" cy="2514600"/>
            <a:chOff x="419100" y="2057400"/>
            <a:chExt cx="8305800" cy="2514600"/>
          </a:xfrm>
        </p:grpSpPr>
        <p:pic>
          <p:nvPicPr>
            <p:cNvPr id="6146" name="Picture 2" descr="C:\Users\Admin\Desktop\Gam đô trưởng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100" y="2057400"/>
              <a:ext cx="8305800" cy="2514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609600" y="3581400"/>
              <a:ext cx="78486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3000" dirty="0" err="1" smtClean="0">
                  <a:latin typeface="Times New Roman" pitchFamily="18" charset="0"/>
                  <a:cs typeface="Times New Roman" pitchFamily="18" charset="0"/>
                </a:rPr>
                <a:t>Đô</a:t>
              </a:r>
              <a:r>
                <a:rPr lang="en-US" sz="30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3000" dirty="0" err="1" smtClean="0">
                  <a:latin typeface="Times New Roman" pitchFamily="18" charset="0"/>
                  <a:cs typeface="Times New Roman" pitchFamily="18" charset="0"/>
                </a:rPr>
                <a:t>Rê</a:t>
              </a:r>
              <a:r>
                <a:rPr lang="en-US" sz="30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3000" dirty="0" err="1" smtClean="0">
                  <a:latin typeface="Times New Roman" pitchFamily="18" charset="0"/>
                  <a:cs typeface="Times New Roman" pitchFamily="18" charset="0"/>
                </a:rPr>
                <a:t>Mi</a:t>
              </a:r>
              <a:r>
                <a:rPr lang="en-US" sz="30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3000" dirty="0" err="1" smtClean="0">
                  <a:latin typeface="Times New Roman" pitchFamily="18" charset="0"/>
                  <a:cs typeface="Times New Roman" pitchFamily="18" charset="0"/>
                </a:rPr>
                <a:t>Pha</a:t>
              </a:r>
              <a:r>
                <a:rPr lang="en-US" sz="3000" dirty="0" smtClean="0">
                  <a:latin typeface="Times New Roman" pitchFamily="18" charset="0"/>
                  <a:cs typeface="Times New Roman" pitchFamily="18" charset="0"/>
                </a:rPr>
                <a:t>    Son    La     Si       </a:t>
              </a:r>
              <a:r>
                <a:rPr lang="en-US" sz="3000" dirty="0" err="1" smtClean="0">
                  <a:latin typeface="Times New Roman" pitchFamily="18" charset="0"/>
                  <a:cs typeface="Times New Roman" pitchFamily="18" charset="0"/>
                </a:rPr>
                <a:t>Đô</a:t>
              </a:r>
              <a:endParaRPr lang="en-US" sz="3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209800" y="-762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GAM ĐÔ TRƯỞNG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02738"/>
            <a:ext cx="3562350" cy="49655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19600" y="2971800"/>
            <a:ext cx="358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Đọc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nhạc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bằng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kí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hiệu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bàn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tay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76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265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MS Reference Specialty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17</cp:revision>
  <dcterms:created xsi:type="dcterms:W3CDTF">2020-10-10T12:28:05Z</dcterms:created>
  <dcterms:modified xsi:type="dcterms:W3CDTF">2021-11-16T08:30:38Z</dcterms:modified>
</cp:coreProperties>
</file>